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314" r:id="rId2"/>
    <p:sldId id="298" r:id="rId3"/>
    <p:sldId id="306" r:id="rId4"/>
    <p:sldId id="305" r:id="rId5"/>
    <p:sldId id="304" r:id="rId6"/>
    <p:sldId id="303" r:id="rId7"/>
    <p:sldId id="302" r:id="rId8"/>
    <p:sldId id="315" r:id="rId9"/>
    <p:sldId id="317" r:id="rId10"/>
    <p:sldId id="316" r:id="rId11"/>
    <p:sldId id="308" r:id="rId12"/>
    <p:sldId id="310" r:id="rId13"/>
    <p:sldId id="307" r:id="rId14"/>
    <p:sldId id="309" r:id="rId15"/>
    <p:sldId id="312" r:id="rId16"/>
    <p:sldId id="313" r:id="rId17"/>
  </p:sldIdLst>
  <p:sldSz cx="9144000" cy="5143500" type="screen16x9"/>
  <p:notesSz cx="6858000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F46"/>
    <a:srgbClr val="2C618B"/>
    <a:srgbClr val="152E6D"/>
    <a:srgbClr val="A28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B3894-234C-4559-A541-083E6C9FA4D0}">
  <a:tblStyle styleId="{F2DB3894-234C-4559-A541-083E6C9FA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04" autoAdjust="0"/>
    <p:restoredTop sz="94660"/>
  </p:normalViewPr>
  <p:slideViewPr>
    <p:cSldViewPr snapToGrid="0">
      <p:cViewPr varScale="1">
        <p:scale>
          <a:sx n="96" d="100"/>
          <a:sy n="96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B66DC-AF9C-4D8B-8587-2CCCD5701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A8827-8322-4955-880A-721B0F1F9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33276-9F2F-441B-A3A0-23AB933C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48C2-BCCD-4A9B-87AA-A5830CDDD584}" type="datetimeFigureOut">
              <a:rPr lang="es-UY" smtClean="0"/>
              <a:t>27/11/2020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42C7E3-D483-4535-87E0-C0EB1400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DD0AD-DDD9-4DB1-AC6D-8ADBB938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820B-F0E6-4CD4-86F3-BED4355B55F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221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272BE3-9902-4DBB-AE21-0B2F00E19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FE1252-E78F-4025-ABF0-D00995E2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820B-F0E6-4CD4-86F3-BED4355B55F7}" type="slidenum">
              <a:rPr lang="es-UY" smtClean="0"/>
              <a:t>10</a:t>
            </a:fld>
            <a:endParaRPr lang="es-UY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4EF923-4E23-4F4F-9F9D-19A8E04E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9E4C6F-5EC1-4826-8FC5-54368674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5" name="Picture 1" descr="Gráfico de las respuestas de Formularios. Título de la pregunta: 5.1 Por favor califique lo realizado por el sector público en de desarrollo de sistemas de producción agroecológicos como:. Número de respuestas: 58&amp;nbsp;respuestas.">
            <a:extLst>
              <a:ext uri="{FF2B5EF4-FFF2-40B4-BE49-F238E27FC236}">
                <a16:creationId xmlns:a16="http://schemas.microsoft.com/office/drawing/2014/main" id="{282F10D3-A3F5-4AFE-9ED4-9955BD264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/>
          <a:stretch/>
        </p:blipFill>
        <p:spPr bwMode="auto">
          <a:xfrm>
            <a:off x="-1" y="1251284"/>
            <a:ext cx="9072391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6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896F5C-5143-4BA8-B686-994370A0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49" name="Picture 1" descr="Gráfico de las respuestas de Formularios. Título de la pregunta: 5.2 Por favor califique lo realizado por la cooperación internacional en de desarrollo de sistemas de producción agroecológicos como:. Número de respuestas: 58&amp;nbsp;respuestas.">
            <a:extLst>
              <a:ext uri="{FF2B5EF4-FFF2-40B4-BE49-F238E27FC236}">
                <a16:creationId xmlns:a16="http://schemas.microsoft.com/office/drawing/2014/main" id="{AC0B4A2D-D86F-40FE-8BC5-B315A5061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6"/>
          <a:stretch/>
        </p:blipFill>
        <p:spPr bwMode="auto">
          <a:xfrm>
            <a:off x="0" y="1122947"/>
            <a:ext cx="9144000" cy="3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8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3F2323-6C27-4BB7-94AE-183BFEF3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F5EBEE-C678-4657-A332-8A1BAA02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6F613A-511C-4678-ABBE-39C8801EF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04C3D1E-1C1B-414D-AEEF-FFFC6C831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17B41C7-7DDA-4A04-9E84-3C43DF89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5" name="Picture 1" descr="Gráfico de las respuestas de Formularios. Título de la pregunta: 1.1. En mi país, ¿hay política pública específicamente orientada a promover el desarrollo de sistemas de producción agroecológicos?. Número de respuestas: 58&amp;nbsp;respuestas.">
            <a:extLst>
              <a:ext uri="{FF2B5EF4-FFF2-40B4-BE49-F238E27FC236}">
                <a16:creationId xmlns:a16="http://schemas.microsoft.com/office/drawing/2014/main" id="{BC31B340-9585-45C9-B4F1-95EE4733A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r="49309"/>
          <a:stretch/>
        </p:blipFill>
        <p:spPr bwMode="auto">
          <a:xfrm>
            <a:off x="0" y="1099226"/>
            <a:ext cx="4572000" cy="28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7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5DA3B1-F071-402C-B8F2-526520F5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49" name="Picture 1" descr="Gráfico de las respuestas de Formularios. Título de la pregunta: 1.3. En mi país, ¿han existido y/o existen programas y/o proyectos implementados por el sector público en apoyo al desarrollo de sistemas de producción agroecológicos?. Número de respuestas: 58&amp;nbsp;respuestas.">
            <a:extLst>
              <a:ext uri="{FF2B5EF4-FFF2-40B4-BE49-F238E27FC236}">
                <a16:creationId xmlns:a16="http://schemas.microsoft.com/office/drawing/2014/main" id="{54CED158-CA1A-41F9-BE1A-36B753A2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5"/>
          <a:stretch/>
        </p:blipFill>
        <p:spPr bwMode="auto">
          <a:xfrm>
            <a:off x="0" y="1215957"/>
            <a:ext cx="9019335" cy="28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2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9FD290-1355-4E2A-9435-89F0A5EB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3" name="Picture 1" descr="Gráfico de las respuestas de Formularios. Título de la pregunta: 1.5. En su opinión, ¿las políticas-programas y/o proyectos que conoce han logrado promover el desarrollo de sistemas de producción agroecológicos?. Número de respuestas: 58&amp;nbsp;respuestas.">
            <a:extLst>
              <a:ext uri="{FF2B5EF4-FFF2-40B4-BE49-F238E27FC236}">
                <a16:creationId xmlns:a16="http://schemas.microsoft.com/office/drawing/2014/main" id="{A1507F21-93D8-40E9-BA17-EAB1CE3E7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6"/>
          <a:stretch/>
        </p:blipFill>
        <p:spPr bwMode="auto">
          <a:xfrm>
            <a:off x="0" y="1167319"/>
            <a:ext cx="9019336" cy="29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5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950C56-5EB1-4B96-90D4-EF2ECBF49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A49740-54DA-4C47-B92F-8AEDD92335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85" t="38177" r="24212" b="27684"/>
          <a:stretch/>
        </p:blipFill>
        <p:spPr>
          <a:xfrm>
            <a:off x="3249039" y="1370543"/>
            <a:ext cx="58171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547C70-076A-431A-8979-A0A64790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1" name="Picture 1" descr="Gráfico de las respuestas de Formularios. Título de la pregunta: 2.1. En mi país hubo y/o hay acciones de la cooperación internacional que promueven el desarrollo de sistemas de producción agroecológica. Número de respuestas: 58&amp;nbsp;respuestas.">
            <a:extLst>
              <a:ext uri="{FF2B5EF4-FFF2-40B4-BE49-F238E27FC236}">
                <a16:creationId xmlns:a16="http://schemas.microsoft.com/office/drawing/2014/main" id="{8A5F0D9A-9DF8-4735-8762-9D309D367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8"/>
          <a:stretch/>
        </p:blipFill>
        <p:spPr bwMode="auto">
          <a:xfrm>
            <a:off x="0" y="1095468"/>
            <a:ext cx="8966281" cy="29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3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87808D8-A5C7-4B99-94BB-DBE5423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258"/>
            <a:ext cx="797865" cy="6992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526EBE-022F-44D4-AA9E-EC63E00C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Gráfico de las respuestas de Formularios. Título de la pregunta: 2.3. En su opinión, ¿las iniciativas mencionadas han logrado promover el desarrollo de sistemas de producción agroecológicos?. Número de respuestas: 58&amp;nbsp;respuestas.">
            <a:extLst>
              <a:ext uri="{FF2B5EF4-FFF2-40B4-BE49-F238E27FC236}">
                <a16:creationId xmlns:a16="http://schemas.microsoft.com/office/drawing/2014/main" id="{14304B1D-56AA-4563-B67B-626EDACDC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2"/>
          <a:stretch/>
        </p:blipFill>
        <p:spPr bwMode="auto">
          <a:xfrm>
            <a:off x="-1" y="1213164"/>
            <a:ext cx="9178499" cy="29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Gráfico de las respuestas de Formularios. Título de la pregunta: 2.3. En su opinión, ¿las iniciativas mencionadas han logrado promover el desarrollo de sistemas de producción agroecológicos?. Número de respuestas: 58&amp;nbsp;respuestas.">
            <a:extLst>
              <a:ext uri="{FF2B5EF4-FFF2-40B4-BE49-F238E27FC236}">
                <a16:creationId xmlns:a16="http://schemas.microsoft.com/office/drawing/2014/main" id="{BA4F219F-D269-4EEB-8CD6-4264DAC33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 r="11410"/>
          <a:stretch/>
        </p:blipFill>
        <p:spPr bwMode="auto">
          <a:xfrm>
            <a:off x="0" y="1143000"/>
            <a:ext cx="8140148" cy="3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1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FE1252-E78F-4025-ABF0-D00995E2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820B-F0E6-4CD4-86F3-BED4355B55F7}" type="slidenum">
              <a:rPr lang="es-UY" smtClean="0"/>
              <a:t>8</a:t>
            </a:fld>
            <a:endParaRPr lang="es-UY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5E7730-D11A-4535-94B5-D7A98B19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FE1252-E78F-4025-ABF0-D00995E2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820B-F0E6-4CD4-86F3-BED4355B55F7}" type="slidenum">
              <a:rPr lang="es-UY" smtClean="0"/>
              <a:t>9</a:t>
            </a:fld>
            <a:endParaRPr lang="es-UY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54BDBD-E043-45B3-B208-1F0EC20D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6597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</Words>
  <Application>Microsoft Office PowerPoint</Application>
  <PresentationFormat>Presentación en pantalla (16:9)</PresentationFormat>
  <Paragraphs>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Nunito Sans</vt:lpstr>
      <vt:lpstr>Arial</vt:lpstr>
      <vt:lpstr>Calibri</vt:lpstr>
      <vt:lpstr>Ulysses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Mateo Mera</dc:creator>
  <cp:lastModifiedBy>Mateo Mera</cp:lastModifiedBy>
  <cp:revision>132</cp:revision>
  <cp:lastPrinted>2020-11-16T15:51:35Z</cp:lastPrinted>
  <dcterms:modified xsi:type="dcterms:W3CDTF">2020-11-27T20:08:01Z</dcterms:modified>
</cp:coreProperties>
</file>