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D17B-32A0-4FE8-8844-645CB44A6E90}" type="datetimeFigureOut">
              <a:rPr lang="es-PE" smtClean="0"/>
              <a:t>10/04/2021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5880-7734-4B4D-A508-98BC6506D3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837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D17B-32A0-4FE8-8844-645CB44A6E90}" type="datetimeFigureOut">
              <a:rPr lang="es-PE" smtClean="0"/>
              <a:t>10/04/2021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5880-7734-4B4D-A508-98BC6506D3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65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D17B-32A0-4FE8-8844-645CB44A6E90}" type="datetimeFigureOut">
              <a:rPr lang="es-PE" smtClean="0"/>
              <a:t>10/04/2021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5880-7734-4B4D-A508-98BC6506D3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394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D17B-32A0-4FE8-8844-645CB44A6E90}" type="datetimeFigureOut">
              <a:rPr lang="es-PE" smtClean="0"/>
              <a:t>10/04/2021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5880-7734-4B4D-A508-98BC6506D3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789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D17B-32A0-4FE8-8844-645CB44A6E90}" type="datetimeFigureOut">
              <a:rPr lang="es-PE" smtClean="0"/>
              <a:t>10/04/2021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5880-7734-4B4D-A508-98BC6506D3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97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D17B-32A0-4FE8-8844-645CB44A6E90}" type="datetimeFigureOut">
              <a:rPr lang="es-PE" smtClean="0"/>
              <a:t>10/04/2021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5880-7734-4B4D-A508-98BC6506D3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690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D17B-32A0-4FE8-8844-645CB44A6E90}" type="datetimeFigureOut">
              <a:rPr lang="es-PE" smtClean="0"/>
              <a:t>10/04/2021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5880-7734-4B4D-A508-98BC6506D3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45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D17B-32A0-4FE8-8844-645CB44A6E90}" type="datetimeFigureOut">
              <a:rPr lang="es-PE" smtClean="0"/>
              <a:t>10/04/2021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5880-7734-4B4D-A508-98BC6506D3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283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D17B-32A0-4FE8-8844-645CB44A6E90}" type="datetimeFigureOut">
              <a:rPr lang="es-PE" smtClean="0"/>
              <a:t>10/04/2021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5880-7734-4B4D-A508-98BC6506D3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4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D17B-32A0-4FE8-8844-645CB44A6E90}" type="datetimeFigureOut">
              <a:rPr lang="es-PE" smtClean="0"/>
              <a:t>10/04/2021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5880-7734-4B4D-A508-98BC6506D3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960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D17B-32A0-4FE8-8844-645CB44A6E90}" type="datetimeFigureOut">
              <a:rPr lang="es-PE" smtClean="0"/>
              <a:t>10/04/2021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5880-7734-4B4D-A508-98BC6506D3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835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D17B-32A0-4FE8-8844-645CB44A6E90}" type="datetimeFigureOut">
              <a:rPr lang="es-PE" smtClean="0"/>
              <a:t>10/04/2021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5880-7734-4B4D-A508-98BC6506D3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054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3" descr="Resultado de imagem para logo de la CCP per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405451"/>
            <a:ext cx="9143999" cy="13718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8248793" y="1416676"/>
            <a:ext cx="1043441" cy="3606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74 AÑOS</a:t>
            </a:r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61942" y="3102192"/>
            <a:ext cx="2240923" cy="33807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DECADA DE 1950</a:t>
            </a: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INICIO DE </a:t>
            </a: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TOMAS DE TIERRAS</a:t>
            </a:r>
          </a:p>
          <a:p>
            <a:pPr algn="ctr"/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 CONVENCIÓN Y LARES</a:t>
            </a: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EXPULSAN GAMONALES Y TERRATENIENTES</a:t>
            </a: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LOGRAN UNA REFORMA AGRARIA PARA ESA ZONA TERRITORIAL</a:t>
            </a:r>
          </a:p>
          <a:p>
            <a:pPr algn="ctr"/>
            <a:endParaRPr lang="es-PE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es-PE" sz="1400" dirty="0">
              <a:latin typeface="Arial Black" panose="020B0A04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728435" y="3123123"/>
            <a:ext cx="2318197" cy="33388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1969-1974</a:t>
            </a: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REFORMA AGRARIA VELASCO ALVARADO</a:t>
            </a: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(Forma latifundios de cooperativas y </a:t>
            </a:r>
            <a:r>
              <a:rPr lang="es-PE" sz="1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Sais</a:t>
            </a:r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es-PE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1974</a:t>
            </a: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TOMAS DE TIERRAS EN ANDAHUAYLAS</a:t>
            </a:r>
          </a:p>
          <a:p>
            <a:pPr algn="ctr"/>
            <a:endParaRPr lang="es-PE" sz="1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LAS AGUAS SE REENCAUSAN</a:t>
            </a: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TOMAS DE TIERRAS</a:t>
            </a: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TIERRA PARA LAS COMUNIDADES CAMPESINAS Y LAS FAMILIAS COMUNERAS</a:t>
            </a: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2’300,000 unidades productivas</a:t>
            </a:r>
          </a:p>
          <a:p>
            <a:pPr algn="ctr"/>
            <a:endParaRPr lang="es-PE" sz="1400" dirty="0">
              <a:latin typeface="Arial Black" panose="020B0A040201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172202" y="3081262"/>
            <a:ext cx="2331074" cy="33807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1994-2021</a:t>
            </a: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REVOLUCIÓN DE LA PEQUEÑA PRODUCCIÓN CAMPESINA CON INNOVACIÓN TECNOLÓGICA PRODUCTIVA</a:t>
            </a:r>
          </a:p>
          <a:p>
            <a:pPr algn="ctr"/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SIERRA PRODUCTIVA</a:t>
            </a: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YACHACHIQ</a:t>
            </a:r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628846" y="3081261"/>
            <a:ext cx="2202285" cy="33807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2021</a:t>
            </a:r>
          </a:p>
          <a:p>
            <a:pPr algn="ctr"/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RETO DE AVANZAR A CONQUISTAR GOBIERNO NACIONAL</a:t>
            </a:r>
          </a:p>
          <a:p>
            <a:pPr algn="ctr"/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JUNTOS POR EL PERÚ</a:t>
            </a:r>
          </a:p>
          <a:p>
            <a:pPr algn="ctr"/>
            <a:endParaRPr lang="es-PE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VERÓNIKA MENDOZA</a:t>
            </a: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Presidenta</a:t>
            </a:r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482403" y="1885144"/>
            <a:ext cx="7096259" cy="11301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GLORIOSA CCP</a:t>
            </a:r>
          </a:p>
          <a:p>
            <a:pPr algn="ctr"/>
            <a:r>
              <a:rPr lang="es-PE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74 AÑOS DE VIDA FÉRTIL</a:t>
            </a:r>
          </a:p>
          <a:p>
            <a:pPr algn="ctr"/>
            <a:r>
              <a:rPr lang="es-PE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CON LAS TOMAS DE TIERRAS APORTÓ AL PAÍS LA MÁS SIGNIFICATIVA TRANSFORMACIÓN DESPUÉS DE LA INDEPENDENCIA</a:t>
            </a:r>
          </a:p>
          <a:p>
            <a:pPr algn="ctr"/>
            <a:endParaRPr lang="es-PE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5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63552" y="1690688"/>
            <a:ext cx="8229600" cy="4291460"/>
          </a:xfrm>
        </p:spPr>
        <p:txBody>
          <a:bodyPr/>
          <a:lstStyle/>
          <a:p>
            <a:pPr>
              <a:buNone/>
            </a:pPr>
            <a:r>
              <a:rPr lang="es-MX" sz="3600" b="1" dirty="0"/>
              <a:t> </a:t>
            </a:r>
            <a:r>
              <a:rPr lang="es-MX" sz="3000" b="1" dirty="0" smtClean="0">
                <a:solidFill>
                  <a:schemeClr val="tx2"/>
                </a:solidFill>
              </a:rPr>
              <a:t>” </a:t>
            </a:r>
            <a:endParaRPr lang="es-MX" sz="3000" b="1" dirty="0">
              <a:solidFill>
                <a:schemeClr val="tx2"/>
              </a:solidFill>
            </a:endParaRPr>
          </a:p>
          <a:p>
            <a:pPr>
              <a:buNone/>
            </a:pPr>
            <a:endParaRPr lang="es-MX" sz="3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es-MX" dirty="0"/>
          </a:p>
        </p:txBody>
      </p:sp>
      <p:pic>
        <p:nvPicPr>
          <p:cNvPr id="4" name="Picture 12" descr="C:\Users\IAAGABY\Desktop\Fotos_triptico\Lucha por la tierra\1955 OdnnerGeo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445" y="4307965"/>
            <a:ext cx="4072303" cy="2550035"/>
          </a:xfrm>
          <a:prstGeom prst="rect">
            <a:avLst/>
          </a:prstGeom>
          <a:noFill/>
        </p:spPr>
      </p:pic>
      <p:pic>
        <p:nvPicPr>
          <p:cNvPr id="8" name="Imagen 7" descr="https://scielo.conicyt.cl/fbpe/img/aisthesis/n46/fig03-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71" y="1837020"/>
            <a:ext cx="479107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1571223" y="234662"/>
            <a:ext cx="8721929" cy="14560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 Black" panose="020B0A04020102020204" pitchFamily="34" charset="0"/>
              </a:rPr>
              <a:t>  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IMÁGENES QUE DEMUESTRAN COMO VIVÍAN LOS CAMPESINOS </a:t>
            </a:r>
          </a:p>
          <a:p>
            <a:pPr algn="ctr"/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 LOS AÑOS 1920 – 1930</a:t>
            </a:r>
          </a:p>
          <a:p>
            <a:r>
              <a:rPr lang="es-PE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&gt; Bebiendo chicha en un momento de descanso. </a:t>
            </a:r>
          </a:p>
          <a:p>
            <a:r>
              <a:rPr lang="es-PE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&gt; Cogiendo agua en una pileta en la Plaza de Armas del Cusco. </a:t>
            </a:r>
          </a:p>
          <a:p>
            <a:r>
              <a:rPr lang="es-PE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&gt; En el poder judicial soportando un juicio.  </a:t>
            </a:r>
          </a:p>
          <a:p>
            <a:r>
              <a:rPr lang="es-PE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&gt; Campesinos pidiendo caridad en un restaurante en la ciudad del Cusco.</a:t>
            </a:r>
          </a:p>
        </p:txBody>
      </p:sp>
      <p:pic>
        <p:nvPicPr>
          <p:cNvPr id="10" name="Imagen 9" descr="Martin_Chambi_83 | Oscar en Foto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57" y="4529138"/>
            <a:ext cx="4104812" cy="232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LOS FOTÓGRAFOS CUSQUEÑOS | Lima Gri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91" y="1958922"/>
            <a:ext cx="4833620" cy="2716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9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xposición fotográfica | La Casona de San Marcos | Década de los 70 | La  Repúbli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11" y="309093"/>
            <a:ext cx="5507195" cy="405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SSN: X Número 2 / PDF Descargar lib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6" y="179163"/>
            <a:ext cx="5286375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3333013" y="5795493"/>
            <a:ext cx="6297769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CCP</a:t>
            </a:r>
          </a:p>
          <a:p>
            <a:pPr algn="ctr"/>
            <a:r>
              <a:rPr lang="es-P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POR LA TIERRA Y EL PODER</a:t>
            </a:r>
          </a:p>
          <a:p>
            <a:pPr algn="ctr"/>
            <a:r>
              <a:rPr lang="es-P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ALLPA RAYKU PODER CAMA</a:t>
            </a:r>
            <a:endParaRPr lang="es-P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9826" y="4501165"/>
            <a:ext cx="5249950" cy="1204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IV CONGRESO DE LA CCP</a:t>
            </a:r>
          </a:p>
          <a:p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Balance de las Tomas de Tierras y la Reforma Agraria de Velasco. </a:t>
            </a:r>
          </a:p>
          <a:p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 Julio de 1974 se realizó la Toma de Tierras de 74 haciendas en Andahuaylas. Hito histórico que derrotó el modelo </a:t>
            </a:r>
            <a:r>
              <a:rPr lang="es-PE" sz="1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velasquista</a:t>
            </a:r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y abrió las compuertas para que la tierra sea recuperada por las comunidades campesinas y las familias comuneras.</a:t>
            </a:r>
          </a:p>
          <a:p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Perú rural: país de pequeños propietarios, libres y con derechos.</a:t>
            </a:r>
            <a:endParaRPr lang="es-PE" sz="1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207617" y="4501166"/>
            <a:ext cx="5370489" cy="12041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 smtClean="0">
              <a:latin typeface="Arial Black" panose="020B0A04020102020204" pitchFamily="34" charset="0"/>
            </a:endParaRPr>
          </a:p>
          <a:p>
            <a:pPr algn="ctr"/>
            <a:endParaRPr lang="es-PE" sz="1200" dirty="0" smtClean="0">
              <a:latin typeface="Arial Black" panose="020B0A04020102020204" pitchFamily="34" charset="0"/>
            </a:endParaRPr>
          </a:p>
          <a:p>
            <a:pPr algn="ctr"/>
            <a:endParaRPr lang="es-PE" sz="1200" dirty="0" smtClean="0">
              <a:latin typeface="Arial Black" panose="020B0A04020102020204" pitchFamily="34" charset="0"/>
            </a:endParaRP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CONGRESO CCP EN EQUEQO CHACÁN</a:t>
            </a:r>
          </a:p>
          <a:p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Andrés Luna Vargas, Secretario General de la CCP junto al Comité Ejecutivo Nacional, conduciendo una sesión plenaria.</a:t>
            </a:r>
          </a:p>
          <a:p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Fase final de la lucha por la tierra.</a:t>
            </a:r>
          </a:p>
          <a:p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Tomas de Tierras de las </a:t>
            </a:r>
            <a:r>
              <a:rPr lang="es-PE" sz="1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machu</a:t>
            </a:r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asno cooperativas y </a:t>
            </a:r>
            <a:r>
              <a:rPr lang="es-PE" sz="1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sais</a:t>
            </a:r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Resultado: 2 millones 300 mil unidades productivas de pequeña producción campesina.</a:t>
            </a:r>
          </a:p>
          <a:p>
            <a:pPr algn="ctr"/>
            <a:endParaRPr lang="es-PE" sz="1200" dirty="0" smtClean="0">
              <a:latin typeface="Arial Black" panose="020B0A04020102020204" pitchFamily="34" charset="0"/>
            </a:endParaRPr>
          </a:p>
          <a:p>
            <a:pPr algn="ctr"/>
            <a:endParaRPr lang="es-PE" sz="1200" dirty="0">
              <a:latin typeface="Arial Black" panose="020B0A04020102020204" pitchFamily="34" charset="0"/>
            </a:endParaRPr>
          </a:p>
          <a:p>
            <a:pPr algn="ctr"/>
            <a:endParaRPr lang="es-PE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5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:\Data Recovery\Carlos Paredes\A Carlos\Andahuaylas flor-ringed-fu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161031"/>
            <a:ext cx="5988675" cy="30372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378040" y="3330198"/>
            <a:ext cx="9826580" cy="10614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1000" dirty="0" smtClean="0">
              <a:latin typeface="Arial Black" panose="020B0A04020102020204" pitchFamily="34" charset="0"/>
            </a:endParaRPr>
          </a:p>
          <a:p>
            <a:endParaRPr lang="es-PE" sz="1000" dirty="0">
              <a:latin typeface="Arial Black" panose="020B0A04020102020204" pitchFamily="34" charset="0"/>
            </a:endParaRP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 lucha por la tierra con las “Tomas de Tierras”</a:t>
            </a: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ntecedió a Velasco Alvarado y fue más allá de la Reforma Agraria que Velasco promulgó.</a:t>
            </a:r>
            <a:r>
              <a:rPr lang="es-PE" sz="1200" dirty="0" smtClean="0">
                <a:solidFill>
                  <a:srgbClr val="FF0000"/>
                </a:solidFill>
              </a:rPr>
              <a:t> </a:t>
            </a:r>
          </a:p>
          <a:p>
            <a:endParaRPr lang="es-PE" sz="1200" dirty="0" smtClean="0">
              <a:solidFill>
                <a:srgbClr val="FF0000"/>
              </a:solidFill>
            </a:endParaRP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ANDAHUAYLAS</a:t>
            </a: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Tomas de Tierras. Campesinos triunfantes.</a:t>
            </a:r>
          </a:p>
          <a:p>
            <a:endParaRPr lang="es-PE" sz="1200" dirty="0" smtClean="0">
              <a:latin typeface="Arial Black" panose="020B0A04020102020204" pitchFamily="34" charset="0"/>
            </a:endParaRPr>
          </a:p>
          <a:p>
            <a:endParaRPr lang="es-PE" sz="1200" dirty="0"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78040" y="4655618"/>
            <a:ext cx="4520484" cy="18160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&gt; Muerte a la explotación.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&gt; Liberación Nacional.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&gt; Vivan las Tomas de Tierras.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&gt; Abajo los explotadores viva la toma de tierras.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&gt; Basta no mas abusos</a:t>
            </a:r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490952" y="4610542"/>
            <a:ext cx="4713668" cy="18610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&gt; Abajo la 17716 (Ley Reforma Agraria)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&gt; Fuera SINAMOS del campo.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&gt; Muerte a la 19400 (Ilegaliza CCP crea CNA)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&gt; VIVA la CCP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&gt; FEPCA (Federación Provincial de Campesinos de Andahuaylas)</a:t>
            </a:r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15" descr="C:\Users\IAAGABY\Desktop\Fotos_triptico\Lucha por la tierra\1970 Wistron CasaToma 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8829" y="283336"/>
            <a:ext cx="4805791" cy="291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473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2 Imagen" descr="SP 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84189"/>
            <a:ext cx="9144000" cy="59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0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2 Imagen" descr="SP 02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9388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9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369711" y="965915"/>
            <a:ext cx="6825803" cy="23181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LOGOS DE ORGANIZACIONES E INSTITUCIONES ALIADAS DE CCP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COPROFAM Y LAS FEDERACIONES DE PAÍSES QUE INTEGRAN COPROFAM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CONVEAGRO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JUNTA DE REGANTES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PLATAFAORMA CAMBIO CLIMÁTICO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OTRAS.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90962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459</Words>
  <Application>Microsoft Office PowerPoint</Application>
  <PresentationFormat>Panorámica</PresentationFormat>
  <Paragraphs>81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</dc:creator>
  <cp:lastModifiedBy>GLORIA</cp:lastModifiedBy>
  <cp:revision>15</cp:revision>
  <dcterms:created xsi:type="dcterms:W3CDTF">2021-04-10T16:39:09Z</dcterms:created>
  <dcterms:modified xsi:type="dcterms:W3CDTF">2021-04-11T03:07:47Z</dcterms:modified>
</cp:coreProperties>
</file>